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4774" r:id="rId4"/>
  </p:sldMasterIdLst>
  <p:notesMasterIdLst>
    <p:notesMasterId r:id="rId6"/>
  </p:notesMasterIdLst>
  <p:handoutMasterIdLst>
    <p:handoutMasterId r:id="rId7"/>
  </p:handoutMasterIdLst>
  <p:sldIdLst>
    <p:sldId id="259" r:id="rId5"/>
  </p:sldIdLst>
  <p:sldSz cx="9601200" cy="12801600" type="A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1" userDrawn="1">
          <p15:clr>
            <a:srgbClr val="A4A3A4"/>
          </p15:clr>
        </p15:guide>
        <p15:guide id="2" pos="302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171075" initials="R171075" lastIdx="4" clrIdx="0">
    <p:extLst>
      <p:ext uri="{19B8F6BF-5375-455C-9EA6-DF929625EA0E}">
        <p15:presenceInfo xmlns:p15="http://schemas.microsoft.com/office/powerpoint/2012/main" userId="R171075" providerId="None"/>
      </p:ext>
    </p:extLst>
  </p:cmAuthor>
  <p:cmAuthor id="2" name="東京海上日動" initials="R171075" lastIdx="2" clrIdx="1">
    <p:extLst>
      <p:ext uri="{19B8F6BF-5375-455C-9EA6-DF929625EA0E}">
        <p15:presenceInfo xmlns:p15="http://schemas.microsoft.com/office/powerpoint/2012/main" userId="東京海上日動" providerId="None"/>
      </p:ext>
    </p:extLst>
  </p:cmAuthor>
  <p:cmAuthor id="3" name="八木　達也" initials="八木　達也" lastIdx="1" clrIdx="2">
    <p:extLst>
      <p:ext uri="{19B8F6BF-5375-455C-9EA6-DF929625EA0E}">
        <p15:presenceInfo xmlns:p15="http://schemas.microsoft.com/office/powerpoint/2012/main" userId="S::184G608@tokiorisk.co.jp::bf87d89c-e436-4edb-913b-42d348b6d26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CCECFF"/>
    <a:srgbClr val="FF66FF"/>
    <a:srgbClr val="FF99FF"/>
    <a:srgbClr val="EBF7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5" autoAdjust="0"/>
    <p:restoredTop sz="94660"/>
  </p:normalViewPr>
  <p:slideViewPr>
    <p:cSldViewPr snapToGrid="0">
      <p:cViewPr varScale="1">
        <p:scale>
          <a:sx n="55" d="100"/>
          <a:sy n="55" d="100"/>
        </p:scale>
        <p:origin x="528" y="102"/>
      </p:cViewPr>
      <p:guideLst>
        <p:guide orient="horz" pos="4031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 eaLnBrk="1" hangingPunct="1">
              <a:defRPr sz="13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ea typeface="ＭＳ Ｐゴシック" pitchFamily="50" charset="-128"/>
              </a:defRPr>
            </a:lvl1pPr>
          </a:lstStyle>
          <a:p>
            <a:pPr>
              <a:defRPr/>
            </a:pPr>
            <a:fld id="{3B9C690B-5DD7-464D-B7CA-7E8D393D74D2}" type="datetimeFigureOut">
              <a:rPr lang="ja-JP" altLang="en-US"/>
              <a:pPr>
                <a:defRPr/>
              </a:pPr>
              <a:t>2020/3/6</a:t>
            </a:fld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 eaLnBrk="1" hangingPunct="1">
              <a:defRPr sz="13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wrap="square" lIns="91432" tIns="45716" rIns="91432" bIns="4571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 smtClean="0"/>
            </a:lvl1pPr>
          </a:lstStyle>
          <a:p>
            <a:pPr>
              <a:defRPr/>
            </a:pPr>
            <a:fld id="{30894676-F750-45ED-814C-C01F6E764824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4547444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 eaLnBrk="1" hangingPunct="1">
              <a:defRPr sz="13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ea typeface="ＭＳ Ｐゴシック" pitchFamily="50" charset="-128"/>
              </a:defRPr>
            </a:lvl1pPr>
          </a:lstStyle>
          <a:p>
            <a:pPr>
              <a:defRPr/>
            </a:pPr>
            <a:fld id="{1C534972-33C0-425B-B6E3-3E4F43201AD0}" type="datetimeFigureOut">
              <a:rPr lang="ja-JP" altLang="en-US"/>
              <a:pPr>
                <a:defRPr/>
              </a:pPr>
              <a:t>2020/3/6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981200" y="739775"/>
            <a:ext cx="2773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6" rIns="91432" bIns="45716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</p:spPr>
        <p:txBody>
          <a:bodyPr vert="horz" lIns="91432" tIns="45716" rIns="91432" bIns="45716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 eaLnBrk="1" hangingPunct="1">
              <a:defRPr sz="13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wrap="square" lIns="91432" tIns="45716" rIns="91432" bIns="4571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 smtClean="0"/>
            </a:lvl1pPr>
          </a:lstStyle>
          <a:p>
            <a:pPr>
              <a:defRPr/>
            </a:pPr>
            <a:fld id="{9CF0B9B4-7ED9-487A-AF0F-F0953138C802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9894217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610956" rtl="0" eaLnBrk="0" fontAlgn="base" hangingPunct="0">
      <a:spcBef>
        <a:spcPct val="30000"/>
      </a:spcBef>
      <a:spcAft>
        <a:spcPct val="0"/>
      </a:spcAft>
      <a:defRPr kumimoji="1" sz="1604" kern="1200">
        <a:solidFill>
          <a:schemeClr val="tx1"/>
        </a:solidFill>
        <a:latin typeface="+mn-lt"/>
        <a:ea typeface="+mn-ea"/>
        <a:cs typeface="ＭＳ Ｐゴシック" charset="0"/>
      </a:defRPr>
    </a:lvl1pPr>
    <a:lvl2pPr marL="610956" algn="l" defTabSz="610956" rtl="0" eaLnBrk="0" fontAlgn="base" hangingPunct="0">
      <a:spcBef>
        <a:spcPct val="30000"/>
      </a:spcBef>
      <a:spcAft>
        <a:spcPct val="0"/>
      </a:spcAft>
      <a:defRPr kumimoji="1" sz="1604" kern="1200">
        <a:solidFill>
          <a:schemeClr val="tx1"/>
        </a:solidFill>
        <a:latin typeface="+mn-lt"/>
        <a:ea typeface="+mn-ea"/>
        <a:cs typeface="+mn-cs"/>
      </a:defRPr>
    </a:lvl2pPr>
    <a:lvl3pPr marL="1221913" algn="l" defTabSz="610956" rtl="0" eaLnBrk="0" fontAlgn="base" hangingPunct="0">
      <a:spcBef>
        <a:spcPct val="30000"/>
      </a:spcBef>
      <a:spcAft>
        <a:spcPct val="0"/>
      </a:spcAft>
      <a:defRPr kumimoji="1" sz="1604" kern="1200">
        <a:solidFill>
          <a:schemeClr val="tx1"/>
        </a:solidFill>
        <a:latin typeface="+mn-lt"/>
        <a:ea typeface="+mn-ea"/>
        <a:cs typeface="+mn-cs"/>
      </a:defRPr>
    </a:lvl3pPr>
    <a:lvl4pPr marL="1832869" algn="l" defTabSz="610956" rtl="0" eaLnBrk="0" fontAlgn="base" hangingPunct="0">
      <a:spcBef>
        <a:spcPct val="30000"/>
      </a:spcBef>
      <a:spcAft>
        <a:spcPct val="0"/>
      </a:spcAft>
      <a:defRPr kumimoji="1" sz="1604" kern="1200">
        <a:solidFill>
          <a:schemeClr val="tx1"/>
        </a:solidFill>
        <a:latin typeface="+mn-lt"/>
        <a:ea typeface="+mn-ea"/>
        <a:cs typeface="+mn-cs"/>
      </a:defRPr>
    </a:lvl4pPr>
    <a:lvl5pPr marL="2443825" algn="l" defTabSz="610956" rtl="0" eaLnBrk="0" fontAlgn="base" hangingPunct="0">
      <a:spcBef>
        <a:spcPct val="30000"/>
      </a:spcBef>
      <a:spcAft>
        <a:spcPct val="0"/>
      </a:spcAft>
      <a:defRPr kumimoji="1" sz="1604" kern="1200">
        <a:solidFill>
          <a:schemeClr val="tx1"/>
        </a:solidFill>
        <a:latin typeface="+mn-lt"/>
        <a:ea typeface="+mn-ea"/>
        <a:cs typeface="+mn-cs"/>
      </a:defRPr>
    </a:lvl5pPr>
    <a:lvl6pPr marL="3054782" algn="l" defTabSz="610956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6pPr>
    <a:lvl7pPr marL="3665738" algn="l" defTabSz="610956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7pPr>
    <a:lvl8pPr marL="4276695" algn="l" defTabSz="610956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8pPr>
    <a:lvl9pPr marL="4887651" algn="l" defTabSz="610956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604B31-B5CE-4112-BF41-FDD848165B3A}" type="datetime1">
              <a:rPr lang="ja-JP" altLang="en-US" smtClean="0"/>
              <a:pPr>
                <a:defRPr/>
              </a:pPr>
              <a:t>2020/3/6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4C1EF0-5109-42BB-981E-7F79D9F5A15F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86981583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604B31-B5CE-4112-BF41-FDD848165B3A}" type="datetime1">
              <a:rPr lang="ja-JP" altLang="en-US" smtClean="0"/>
              <a:pPr>
                <a:defRPr/>
              </a:pPr>
              <a:t>2020/3/6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4C1EF0-5109-42BB-981E-7F79D9F5A15F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63904067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604B31-B5CE-4112-BF41-FDD848165B3A}" type="datetime1">
              <a:rPr lang="ja-JP" altLang="en-US" smtClean="0"/>
              <a:pPr>
                <a:defRPr/>
              </a:pPr>
              <a:t>2020/3/6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4C1EF0-5109-42BB-981E-7F79D9F5A15F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27935509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B11B780-BD36-4F48-945D-F487939FE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604B31-B5CE-4112-BF41-FDD848165B3A}" type="datetime1">
              <a:rPr lang="ja-JP" altLang="en-US" smtClean="0"/>
              <a:pPr>
                <a:defRPr/>
              </a:pPr>
              <a:t>2020/3/6</a:t>
            </a:fld>
            <a:endParaRPr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E04A3F2-A7B9-499A-9B57-6F3AE67EBB9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34C1EF0-5109-42BB-981E-7F79D9F5A15F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936968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7" descr="graphic_element_blue_l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6082" y="10632440"/>
            <a:ext cx="4025119" cy="2169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図 10" descr="groupmessagelogo_s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" y="9823453"/>
            <a:ext cx="2791118" cy="11290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テキスト ボックス 11"/>
          <p:cNvSpPr txBox="1">
            <a:spLocks noChangeArrowheads="1"/>
          </p:cNvSpPr>
          <p:nvPr userDrawn="1"/>
        </p:nvSpPr>
        <p:spPr bwMode="auto">
          <a:xfrm>
            <a:off x="3054229" y="3612304"/>
            <a:ext cx="889342" cy="63799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19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1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kumimoji="1" sz="1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kumimoji="1" sz="1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kumimoji="1" sz="1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defTabSz="477838" fontAlgn="base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defTabSz="477838" fontAlgn="base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defTabSz="477838" fontAlgn="base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defTabSz="477838" fontAlgn="base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endParaRPr lang="ja-JP" altLang="en-US" sz="3546"/>
          </a:p>
        </p:txBody>
      </p:sp>
      <p:pic>
        <p:nvPicPr>
          <p:cNvPr id="10" name="図 8" descr="名称未設定-3-01のコピー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930" y="10916921"/>
            <a:ext cx="2269515" cy="1342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041" y="11322898"/>
            <a:ext cx="3351188" cy="459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323391" y="5032440"/>
            <a:ext cx="7891757" cy="1209600"/>
          </a:xfrm>
        </p:spPr>
        <p:txBody>
          <a:bodyPr>
            <a:normAutofit/>
          </a:bodyPr>
          <a:lstStyle>
            <a:lvl1pPr>
              <a:defRPr sz="7093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23391" y="6244888"/>
            <a:ext cx="7891757" cy="1835220"/>
          </a:xfrm>
        </p:spPr>
        <p:txBody>
          <a:bodyPr>
            <a:normAutofit/>
          </a:bodyPr>
          <a:lstStyle>
            <a:lvl1pPr marL="0" indent="0" algn="l">
              <a:buNone/>
              <a:defRPr sz="3360">
                <a:solidFill>
                  <a:srgbClr val="000000"/>
                </a:solidFill>
              </a:defRPr>
            </a:lvl1pPr>
            <a:lvl2pPr marL="8939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787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681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5757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4696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3635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257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1514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17" name="テキスト プレースホルダー 16"/>
          <p:cNvSpPr>
            <a:spLocks noGrp="1"/>
          </p:cNvSpPr>
          <p:nvPr>
            <p:ph type="body" sz="quarter" idx="11"/>
          </p:nvPr>
        </p:nvSpPr>
        <p:spPr>
          <a:xfrm>
            <a:off x="1323391" y="3890042"/>
            <a:ext cx="7891757" cy="942340"/>
          </a:xfrm>
        </p:spPr>
        <p:txBody>
          <a:bodyPr>
            <a:normAutofit/>
          </a:bodyPr>
          <a:lstStyle>
            <a:lvl1pPr>
              <a:defRPr sz="3360"/>
            </a:lvl1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9" name="テキスト プレースホルダー 18"/>
          <p:cNvSpPr>
            <a:spLocks noGrp="1"/>
          </p:cNvSpPr>
          <p:nvPr>
            <p:ph type="body" sz="quarter" idx="12"/>
          </p:nvPr>
        </p:nvSpPr>
        <p:spPr>
          <a:xfrm>
            <a:off x="1323393" y="8394083"/>
            <a:ext cx="3044996" cy="595800"/>
          </a:xfrm>
        </p:spPr>
        <p:txBody>
          <a:bodyPr>
            <a:noAutofit/>
          </a:bodyPr>
          <a:lstStyle>
            <a:lvl1pPr>
              <a:defRPr sz="2240"/>
            </a:lvl1pPr>
            <a:lvl2pPr>
              <a:defRPr sz="2240"/>
            </a:lvl2pPr>
            <a:lvl3pPr>
              <a:defRPr sz="2240"/>
            </a:lvl3pPr>
            <a:lvl4pPr>
              <a:defRPr sz="2240"/>
            </a:lvl4pPr>
            <a:lvl5pPr>
              <a:defRPr sz="2240"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4" name="テキスト プレースホルダー 18"/>
          <p:cNvSpPr>
            <a:spLocks noGrp="1"/>
          </p:cNvSpPr>
          <p:nvPr>
            <p:ph type="body" sz="quarter" idx="15"/>
          </p:nvPr>
        </p:nvSpPr>
        <p:spPr>
          <a:xfrm>
            <a:off x="1323393" y="8971406"/>
            <a:ext cx="3044996" cy="469914"/>
          </a:xfrm>
        </p:spPr>
        <p:txBody>
          <a:bodyPr>
            <a:noAutofit/>
          </a:bodyPr>
          <a:lstStyle>
            <a:lvl1pPr>
              <a:defRPr sz="2240"/>
            </a:lvl1pPr>
            <a:lvl2pPr>
              <a:defRPr sz="2240"/>
            </a:lvl2pPr>
            <a:lvl3pPr>
              <a:defRPr sz="2240"/>
            </a:lvl3pPr>
            <a:lvl4pPr>
              <a:defRPr sz="2240"/>
            </a:lvl4pPr>
            <a:lvl5pPr>
              <a:defRPr sz="2240"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2" name="日付プレースホルダー 4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42B0DD-0564-4F90-A880-9FFD38118C36}" type="datetime1">
              <a:rPr lang="ja-JP" altLang="en-US"/>
              <a:pPr>
                <a:defRPr/>
              </a:pPr>
              <a:t>2020/3/6</a:t>
            </a:fld>
            <a:endParaRPr lang="ja-JP" altLang="en-US"/>
          </a:p>
        </p:txBody>
      </p:sp>
      <p:sp>
        <p:nvSpPr>
          <p:cNvPr id="13" name="スライド番号プレースホルダー 3"/>
          <p:cNvSpPr>
            <a:spLocks noGrp="1"/>
          </p:cNvSpPr>
          <p:nvPr>
            <p:ph type="sldNum" sz="quarter" idx="17"/>
          </p:nvPr>
        </p:nvSpPr>
        <p:spPr>
          <a:xfrm>
            <a:off x="-300037" y="11998539"/>
            <a:ext cx="189255" cy="672676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3F4B228-9D18-41C2-B024-8124E8F790EE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876683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8" descr="symbol_rgb_h_1_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4851" y="12143740"/>
            <a:ext cx="1120140" cy="5363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直線コネクタ 5"/>
          <p:cNvCxnSpPr/>
          <p:nvPr userDrawn="1"/>
        </p:nvCxnSpPr>
        <p:spPr>
          <a:xfrm>
            <a:off x="0" y="12001500"/>
            <a:ext cx="9601200" cy="0"/>
          </a:xfrm>
          <a:prstGeom prst="line">
            <a:avLst/>
          </a:prstGeom>
          <a:ln w="3175" cmpd="sng">
            <a:solidFill>
              <a:srgbClr val="7F7F7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 userDrawn="1"/>
        </p:nvSpPr>
        <p:spPr>
          <a:xfrm>
            <a:off x="0" y="1680213"/>
            <a:ext cx="9601200" cy="133349"/>
          </a:xfrm>
          <a:prstGeom prst="rect">
            <a:avLst/>
          </a:prstGeom>
          <a:gradFill flip="none" rotWithShape="1">
            <a:gsLst>
              <a:gs pos="0">
                <a:srgbClr val="002087"/>
              </a:gs>
              <a:gs pos="100000">
                <a:srgbClr val="14A3FF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78793" tIns="89397" rIns="178793" bIns="89397" anchor="ctr"/>
          <a:lstStyle/>
          <a:p>
            <a:pPr algn="ctr" defTabSz="89392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546"/>
              <a:t>　　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marR="0" indent="0" algn="l" defTabSz="89392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733"/>
            </a:lvl1pPr>
            <a:lvl2pPr marL="1747337" marR="0" indent="-853409" algn="l" defTabSz="89392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 sz="3733"/>
            </a:lvl2pPr>
            <a:lvl3pPr marL="2234822" marR="0" indent="-446964" algn="l" defTabSz="89392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 sz="3360"/>
            </a:lvl3pPr>
            <a:lvl4pPr marL="3128749" marR="0" indent="-446964" algn="l" defTabSz="89392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 sz="2987"/>
            </a:lvl4pPr>
            <a:lvl5pPr marL="4022678" marR="0" indent="-446964" algn="l" defTabSz="89392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»"/>
              <a:tabLst/>
              <a:defRPr sz="2240"/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8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B7938C-E159-410C-8D3D-87373F034B16}" type="datetime1">
              <a:rPr lang="ja-JP" altLang="en-US"/>
              <a:pPr>
                <a:defRPr/>
              </a:pPr>
              <a:t>2020/3/6</a:t>
            </a:fld>
            <a:endParaRPr lang="ja-JP" altLang="en-US"/>
          </a:p>
        </p:txBody>
      </p:sp>
      <p:sp>
        <p:nvSpPr>
          <p:cNvPr id="9" name="スライド番号プレースホルダー 11"/>
          <p:cNvSpPr>
            <a:spLocks noGrp="1"/>
          </p:cNvSpPr>
          <p:nvPr>
            <p:ph type="sldNum" sz="quarter" idx="11"/>
          </p:nvPr>
        </p:nvSpPr>
        <p:spPr>
          <a:xfrm>
            <a:off x="480060" y="11998539"/>
            <a:ext cx="947811" cy="672676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6FA861E-14F3-4F8C-914E-DD2B52063EBC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197013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エンド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8" descr="symbol_rgb_h_1_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4851" y="12143740"/>
            <a:ext cx="1120140" cy="5363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図 7" descr="graphic_element_blue_l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9931" y="10647259"/>
            <a:ext cx="4014347" cy="2163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075" y="11554039"/>
            <a:ext cx="3351188" cy="456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図 14" descr="tmn_symbol_v.pn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399" y="5443645"/>
            <a:ext cx="1046284" cy="1825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92444" y="4962114"/>
            <a:ext cx="7891757" cy="2542540"/>
          </a:xfrm>
        </p:spPr>
        <p:txBody>
          <a:bodyPr>
            <a:normAutofit/>
          </a:bodyPr>
          <a:lstStyle>
            <a:lvl1pPr algn="l">
              <a:lnSpc>
                <a:spcPct val="130000"/>
              </a:lnSpc>
              <a:defRPr sz="5226" b="0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13F42-BC2B-404A-84B7-F16DBBD37160}" type="datetime1">
              <a:rPr lang="ja-JP" altLang="en-US"/>
              <a:pPr>
                <a:defRPr/>
              </a:pPr>
              <a:t>2020/3/6</a:t>
            </a:fld>
            <a:endParaRPr lang="ja-JP" altLang="en-US"/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BA6856D-6E2F-4EC6-831E-D1C1CE480692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2191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604B31-B5CE-4112-BF41-FDD848165B3A}" type="datetime1">
              <a:rPr lang="ja-JP" altLang="en-US" smtClean="0"/>
              <a:pPr>
                <a:defRPr/>
              </a:pPr>
              <a:t>2020/3/6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4C1EF0-5109-42BB-981E-7F79D9F5A15F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56793642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604B31-B5CE-4112-BF41-FDD848165B3A}" type="datetime1">
              <a:rPr lang="ja-JP" altLang="en-US" smtClean="0"/>
              <a:pPr>
                <a:defRPr/>
              </a:pPr>
              <a:t>2020/3/6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4C1EF0-5109-42BB-981E-7F79D9F5A15F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2315287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604B31-B5CE-4112-BF41-FDD848165B3A}" type="datetime1">
              <a:rPr lang="ja-JP" altLang="en-US" smtClean="0"/>
              <a:pPr>
                <a:defRPr/>
              </a:pPr>
              <a:t>2020/3/6</a:t>
            </a:fld>
            <a:endParaRPr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4C1EF0-5109-42BB-981E-7F79D9F5A15F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01801489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604B31-B5CE-4112-BF41-FDD848165B3A}" type="datetime1">
              <a:rPr lang="ja-JP" altLang="en-US" smtClean="0"/>
              <a:pPr>
                <a:defRPr/>
              </a:pPr>
              <a:t>2020/3/6</a:t>
            </a:fld>
            <a:endParaRPr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4C1EF0-5109-42BB-981E-7F79D9F5A15F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87259407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604B31-B5CE-4112-BF41-FDD848165B3A}" type="datetime1">
              <a:rPr lang="ja-JP" altLang="en-US" smtClean="0"/>
              <a:pPr>
                <a:defRPr/>
              </a:pPr>
              <a:t>2020/3/6</a:t>
            </a:fld>
            <a:endParaRPr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4C1EF0-5109-42BB-981E-7F79D9F5A15F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79112296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604B31-B5CE-4112-BF41-FDD848165B3A}" type="datetime1">
              <a:rPr lang="ja-JP" altLang="en-US" smtClean="0"/>
              <a:pPr>
                <a:defRPr/>
              </a:pPr>
              <a:t>2020/3/6</a:t>
            </a:fld>
            <a:endParaRPr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4C1EF0-5109-42BB-981E-7F79D9F5A15F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2253444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604B31-B5CE-4112-BF41-FDD848165B3A}" type="datetime1">
              <a:rPr lang="ja-JP" altLang="en-US" smtClean="0"/>
              <a:pPr>
                <a:defRPr/>
              </a:pPr>
              <a:t>2020/3/6</a:t>
            </a:fld>
            <a:endParaRPr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4C1EF0-5109-42BB-981E-7F79D9F5A15F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47626344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604B31-B5CE-4112-BF41-FDD848165B3A}" type="datetime1">
              <a:rPr lang="ja-JP" altLang="en-US" smtClean="0"/>
              <a:pPr>
                <a:defRPr/>
              </a:pPr>
              <a:t>2020/3/6</a:t>
            </a:fld>
            <a:endParaRPr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4C1EF0-5109-42BB-981E-7F79D9F5A15F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04316780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C604B31-B5CE-4112-BF41-FDD848165B3A}" type="datetime1">
              <a:rPr lang="ja-JP" altLang="en-US" smtClean="0"/>
              <a:pPr>
                <a:defRPr/>
              </a:pPr>
              <a:t>2020/3/6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34C1EF0-5109-42BB-981E-7F79D9F5A15F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43020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75" r:id="rId1"/>
    <p:sldLayoutId id="2147484776" r:id="rId2"/>
    <p:sldLayoutId id="2147484777" r:id="rId3"/>
    <p:sldLayoutId id="2147484778" r:id="rId4"/>
    <p:sldLayoutId id="2147484779" r:id="rId5"/>
    <p:sldLayoutId id="2147484780" r:id="rId6"/>
    <p:sldLayoutId id="2147484781" r:id="rId7"/>
    <p:sldLayoutId id="2147484782" r:id="rId8"/>
    <p:sldLayoutId id="2147484783" r:id="rId9"/>
    <p:sldLayoutId id="2147484784" r:id="rId10"/>
    <p:sldLayoutId id="2147484785" r:id="rId11"/>
    <p:sldLayoutId id="2147484786" r:id="rId12"/>
    <p:sldLayoutId id="2147484174" r:id="rId13"/>
    <p:sldLayoutId id="2147484175" r:id="rId14"/>
    <p:sldLayoutId id="2147484176" r:id="rId15"/>
  </p:sldLayoutIdLst>
  <p:hf hdr="0" ftr="0" dt="0"/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kumimoji="1"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>
            <a:extLst>
              <a:ext uri="{FF2B5EF4-FFF2-40B4-BE49-F238E27FC236}">
                <a16:creationId xmlns:a16="http://schemas.microsoft.com/office/drawing/2014/main" id="{F0C1B071-B65E-4C89-A42A-31DBAB87B0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725" y="13396"/>
            <a:ext cx="9135750" cy="12774808"/>
          </a:xfrm>
          <a:prstGeom prst="rect">
            <a:avLst/>
          </a:prstGeom>
        </p:spPr>
      </p:pic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3CAA7A8C-6611-4F57-93E5-6835E61A9A64}"/>
              </a:ext>
            </a:extLst>
          </p:cNvPr>
          <p:cNvSpPr txBox="1"/>
          <p:nvPr/>
        </p:nvSpPr>
        <p:spPr>
          <a:xfrm>
            <a:off x="4690855" y="5161099"/>
            <a:ext cx="55467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u="sng" dirty="0">
                <a:solidFill>
                  <a:schemeClr val="tx1">
                    <a:lumMod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⇒感染の疑いがあるときは、最寄りの保健所へ</a:t>
            </a:r>
            <a:endParaRPr lang="en-US" altLang="ja-JP" sz="1600" b="1" u="sng" dirty="0">
              <a:solidFill>
                <a:schemeClr val="tx1">
                  <a:lumMod val="50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600" b="1" u="sng" dirty="0">
                <a:solidFill>
                  <a:schemeClr val="tx1">
                    <a:lumMod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（電話番号：●●－●●●●－●●●●）</a:t>
            </a:r>
          </a:p>
        </p:txBody>
      </p:sp>
      <p:sp>
        <p:nvSpPr>
          <p:cNvPr id="2" name="吹き出し: 角を丸めた四角形 1">
            <a:extLst>
              <a:ext uri="{FF2B5EF4-FFF2-40B4-BE49-F238E27FC236}">
                <a16:creationId xmlns:a16="http://schemas.microsoft.com/office/drawing/2014/main" id="{A244DFF7-2804-422E-B9EF-0F994692E432}"/>
              </a:ext>
            </a:extLst>
          </p:cNvPr>
          <p:cNvSpPr/>
          <p:nvPr/>
        </p:nvSpPr>
        <p:spPr>
          <a:xfrm>
            <a:off x="9368475" y="3645566"/>
            <a:ext cx="7789332" cy="1591733"/>
          </a:xfrm>
          <a:prstGeom prst="wedgeRoundRectCallout">
            <a:avLst>
              <a:gd name="adj1" fmla="val -57507"/>
              <a:gd name="adj2" fmla="val 46798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電話番号を記入します。最寄りの保健所は以下のホームページで確認できます。</a:t>
            </a:r>
            <a:endParaRPr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新型コロナウイルスに関する帰国者・接触者相談センター</a:t>
            </a:r>
            <a:r>
              <a:rPr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https://www.mhlw.go.jp/stf/seisakunitsuite/bunya/kenkou_iryou/covid19-kikokusyasessyokusya.html</a:t>
            </a:r>
            <a:endParaRPr lang="ja-JP" altLang="en-US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5349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F1724CA-126E-480A-9DD0-5B1215CE184D}">
  <ds:schemaRefs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7F84C46E-27CE-48EB-B538-DC50F8EA1941}">
  <ds:schemaRefs>
    <ds:schemaRef ds:uri="http://purl.org/dc/elements/1.1/"/>
    <ds:schemaRef ds:uri="http://purl.org/dc/terms/"/>
    <ds:schemaRef ds:uri="http://schemas.microsoft.com/internal/obd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B392D235-638A-48F7-9E92-C95E1997173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495</TotalTime>
  <Words>77</Words>
  <Application>Microsoft Office PowerPoint</Application>
  <PresentationFormat>A3 297x420 mm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企画書タイトル</dc:title>
  <dc:creator>本山　ひとみ</dc:creator>
  <cp:lastModifiedBy>畑中 佳子 東京中央・Ｃ２ ＳＮ</cp:lastModifiedBy>
  <cp:revision>105</cp:revision>
  <cp:lastPrinted>2020-02-25T09:03:09Z</cp:lastPrinted>
  <dcterms:modified xsi:type="dcterms:W3CDTF">2020-03-06T07:58:30Z</dcterms:modified>
</cp:coreProperties>
</file>